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6500" cy="10693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8" userDrawn="1">
          <p15:clr>
            <a:srgbClr val="A4A3A4"/>
          </p15:clr>
        </p15:guide>
        <p15:guide id="2" pos="23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25" d="100"/>
          <a:sy n="25" d="100"/>
        </p:scale>
        <p:origin x="-2874" y="-84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738" y="1750055"/>
            <a:ext cx="6423025" cy="3722887"/>
          </a:xfrm>
        </p:spPr>
        <p:txBody>
          <a:bodyPr anchor="b"/>
          <a:lstStyle>
            <a:lvl1pPr algn="ctr">
              <a:defRPr sz="495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63" y="5616511"/>
            <a:ext cx="5667375" cy="2581762"/>
          </a:xfrm>
        </p:spPr>
        <p:txBody>
          <a:bodyPr/>
          <a:lstStyle>
            <a:lvl1pPr marL="0" indent="0" algn="ctr">
              <a:buNone/>
              <a:defRPr sz="1983"/>
            </a:lvl1pPr>
            <a:lvl2pPr marL="377830" indent="0" algn="ctr">
              <a:buNone/>
              <a:defRPr sz="1653"/>
            </a:lvl2pPr>
            <a:lvl3pPr marL="755660" indent="0" algn="ctr">
              <a:buNone/>
              <a:defRPr sz="1488"/>
            </a:lvl3pPr>
            <a:lvl4pPr marL="1133490" indent="0" algn="ctr">
              <a:buNone/>
              <a:defRPr sz="1322"/>
            </a:lvl4pPr>
            <a:lvl5pPr marL="1511320" indent="0" algn="ctr">
              <a:buNone/>
              <a:defRPr sz="1322"/>
            </a:lvl5pPr>
            <a:lvl6pPr marL="1889150" indent="0" algn="ctr">
              <a:buNone/>
              <a:defRPr sz="1322"/>
            </a:lvl6pPr>
            <a:lvl7pPr marL="2266980" indent="0" algn="ctr">
              <a:buNone/>
              <a:defRPr sz="1322"/>
            </a:lvl7pPr>
            <a:lvl8pPr marL="2644811" indent="0" algn="ctr">
              <a:buNone/>
              <a:defRPr sz="1322"/>
            </a:lvl8pPr>
            <a:lvl9pPr marL="3022641" indent="0" algn="ctr">
              <a:buNone/>
              <a:defRPr sz="132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56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17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7621" y="569325"/>
            <a:ext cx="1629370" cy="9062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510" y="569325"/>
            <a:ext cx="4793655" cy="9062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4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79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574" y="2665927"/>
            <a:ext cx="6517481" cy="4448157"/>
          </a:xfrm>
        </p:spPr>
        <p:txBody>
          <a:bodyPr anchor="b"/>
          <a:lstStyle>
            <a:lvl1pPr>
              <a:defRPr sz="495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74" y="7156165"/>
            <a:ext cx="6517481" cy="2339180"/>
          </a:xfrm>
        </p:spPr>
        <p:txBody>
          <a:bodyPr/>
          <a:lstStyle>
            <a:lvl1pPr marL="0" indent="0">
              <a:buNone/>
              <a:defRPr sz="1983">
                <a:solidFill>
                  <a:schemeClr val="tx1"/>
                </a:solidFill>
              </a:defRPr>
            </a:lvl1pPr>
            <a:lvl2pPr marL="377830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66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49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4pPr>
            <a:lvl5pPr marL="151132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5pPr>
            <a:lvl6pPr marL="188915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6pPr>
            <a:lvl7pPr marL="226698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7pPr>
            <a:lvl8pPr marL="264481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8pPr>
            <a:lvl9pPr marL="302264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509" y="2846623"/>
            <a:ext cx="3211513" cy="6784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5478" y="2846623"/>
            <a:ext cx="3211513" cy="6784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9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569327"/>
            <a:ext cx="6517481" cy="20668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495" y="2621369"/>
            <a:ext cx="3196753" cy="1284692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495" y="3906061"/>
            <a:ext cx="3196753" cy="5745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5478" y="2621369"/>
            <a:ext cx="3212497" cy="1284692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5478" y="3906061"/>
            <a:ext cx="3212497" cy="5745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3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849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13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2497" y="1539654"/>
            <a:ext cx="3825478" cy="7599245"/>
          </a:xfrm>
        </p:spPr>
        <p:txBody>
          <a:bodyPr/>
          <a:lstStyle>
            <a:lvl1pPr>
              <a:defRPr sz="2644"/>
            </a:lvl1pPr>
            <a:lvl2pPr>
              <a:defRPr sz="2314"/>
            </a:lvl2pPr>
            <a:lvl3pPr>
              <a:defRPr sz="1983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6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2893"/>
            <a:ext cx="2437168" cy="2495127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2497" y="1539654"/>
            <a:ext cx="3825478" cy="7599245"/>
          </a:xfrm>
        </p:spPr>
        <p:txBody>
          <a:bodyPr anchor="t"/>
          <a:lstStyle>
            <a:lvl1pPr marL="0" indent="0">
              <a:buNone/>
              <a:defRPr sz="2644"/>
            </a:lvl1pPr>
            <a:lvl2pPr marL="377830" indent="0">
              <a:buNone/>
              <a:defRPr sz="2314"/>
            </a:lvl2pPr>
            <a:lvl3pPr marL="755660" indent="0">
              <a:buNone/>
              <a:defRPr sz="1983"/>
            </a:lvl3pPr>
            <a:lvl4pPr marL="1133490" indent="0">
              <a:buNone/>
              <a:defRPr sz="1653"/>
            </a:lvl4pPr>
            <a:lvl5pPr marL="1511320" indent="0">
              <a:buNone/>
              <a:defRPr sz="1653"/>
            </a:lvl5pPr>
            <a:lvl6pPr marL="1889150" indent="0">
              <a:buNone/>
              <a:defRPr sz="1653"/>
            </a:lvl6pPr>
            <a:lvl7pPr marL="2266980" indent="0">
              <a:buNone/>
              <a:defRPr sz="1653"/>
            </a:lvl7pPr>
            <a:lvl8pPr marL="2644811" indent="0">
              <a:buNone/>
              <a:defRPr sz="1653"/>
            </a:lvl8pPr>
            <a:lvl9pPr marL="3022641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8020"/>
            <a:ext cx="2437168" cy="5943254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4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510" y="569327"/>
            <a:ext cx="6517481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510" y="2846623"/>
            <a:ext cx="6517481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509" y="9911200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FD654-6A26-4B00-9C0A-5A39BAD6BD1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3091" y="9911200"/>
            <a:ext cx="2550319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8" y="9911200"/>
            <a:ext cx="1700213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61E69-9134-4CFA-99AB-653A5E6C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11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660" rtl="0" eaLnBrk="1" latinLnBrk="0" hangingPunct="1">
        <a:lnSpc>
          <a:spcPct val="90000"/>
        </a:lnSpc>
        <a:spcBef>
          <a:spcPct val="0"/>
        </a:spcBef>
        <a:buNone/>
        <a:defRPr sz="36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15" indent="-188915" algn="l" defTabSz="75566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314" kern="1200">
          <a:solidFill>
            <a:schemeClr val="tx1"/>
          </a:solidFill>
          <a:latin typeface="+mn-lt"/>
          <a:ea typeface="+mn-ea"/>
          <a:cs typeface="+mn-cs"/>
        </a:defRPr>
      </a:lvl1pPr>
      <a:lvl2pPr marL="56674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94457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40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23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06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589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372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155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83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66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49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32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15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698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4811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2641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92C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xmlns="" id="{A50EC6C9-A93B-9516-DBBF-3FD98FCD522B}"/>
              </a:ext>
            </a:extLst>
          </p:cNvPr>
          <p:cNvSpPr/>
          <p:nvPr/>
        </p:nvSpPr>
        <p:spPr>
          <a:xfrm>
            <a:off x="216000" y="252000"/>
            <a:ext cx="7128000" cy="10188000"/>
          </a:xfrm>
          <a:custGeom>
            <a:avLst/>
            <a:gdLst/>
            <a:ahLst/>
            <a:cxnLst/>
            <a:rect l="l" t="t" r="r" b="b"/>
            <a:pathLst>
              <a:path w="812800" h="1161729">
                <a:moveTo>
                  <a:pt x="127000" y="0"/>
                </a:moveTo>
                <a:lnTo>
                  <a:pt x="685800" y="0"/>
                </a:lnTo>
                <a:cubicBezTo>
                  <a:pt x="755940" y="0"/>
                  <a:pt x="812800" y="56860"/>
                  <a:pt x="812800" y="127000"/>
                </a:cubicBezTo>
                <a:lnTo>
                  <a:pt x="812800" y="1034729"/>
                </a:lnTo>
                <a:cubicBezTo>
                  <a:pt x="812800" y="1104869"/>
                  <a:pt x="755940" y="1161729"/>
                  <a:pt x="685800" y="1161729"/>
                </a:cubicBezTo>
                <a:lnTo>
                  <a:pt x="127000" y="1161729"/>
                </a:lnTo>
                <a:cubicBezTo>
                  <a:pt x="93318" y="1161729"/>
                  <a:pt x="61015" y="1148349"/>
                  <a:pt x="37197" y="1124532"/>
                </a:cubicBezTo>
                <a:cubicBezTo>
                  <a:pt x="13380" y="1100715"/>
                  <a:pt x="0" y="1068412"/>
                  <a:pt x="0" y="1034729"/>
                </a:cubicBezTo>
                <a:lnTo>
                  <a:pt x="0" y="127000"/>
                </a:lnTo>
                <a:cubicBezTo>
                  <a:pt x="0" y="56860"/>
                  <a:pt x="56860" y="0"/>
                  <a:pt x="127000" y="0"/>
                </a:cubicBez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endParaRPr lang="en-US"/>
          </a:p>
        </p:txBody>
      </p:sp>
      <p:grpSp>
        <p:nvGrpSpPr>
          <p:cNvPr id="4" name="Graphics">
            <a:extLst>
              <a:ext uri="{FF2B5EF4-FFF2-40B4-BE49-F238E27FC236}">
                <a16:creationId xmlns:a16="http://schemas.microsoft.com/office/drawing/2014/main" xmlns="" id="{DE863703-D435-3DC7-4D06-D48780EA7A4E}"/>
              </a:ext>
            </a:extLst>
          </p:cNvPr>
          <p:cNvGrpSpPr/>
          <p:nvPr/>
        </p:nvGrpSpPr>
        <p:grpSpPr>
          <a:xfrm>
            <a:off x="-2056495" y="-984403"/>
            <a:ext cx="11736255" cy="13980136"/>
            <a:chOff x="-2056495" y="-984403"/>
            <a:chExt cx="11736255" cy="13980136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xmlns="" id="{02956D79-DF93-17F4-8069-FCDDB5C999F0}"/>
                </a:ext>
              </a:extLst>
            </p:cNvPr>
            <p:cNvSpPr/>
            <p:nvPr/>
          </p:nvSpPr>
          <p:spPr>
            <a:xfrm rot="20740730">
              <a:off x="664940" y="151734"/>
              <a:ext cx="1104738" cy="1416180"/>
            </a:xfrm>
            <a:custGeom>
              <a:avLst/>
              <a:gdLst/>
              <a:ahLst/>
              <a:cxnLst/>
              <a:rect l="l" t="t" r="r" b="b"/>
              <a:pathLst>
                <a:path w="1104738" h="1416180">
                  <a:moveTo>
                    <a:pt x="0" y="0"/>
                  </a:moveTo>
                  <a:lnTo>
                    <a:pt x="1104738" y="0"/>
                  </a:lnTo>
                  <a:lnTo>
                    <a:pt x="1104738" y="1416180"/>
                  </a:lnTo>
                  <a:lnTo>
                    <a:pt x="0" y="141618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xmlns="" id="{FA129B11-9144-AF15-ED03-35B270A96183}"/>
                </a:ext>
              </a:extLst>
            </p:cNvPr>
            <p:cNvSpPr/>
            <p:nvPr/>
          </p:nvSpPr>
          <p:spPr>
            <a:xfrm rot="20390701">
              <a:off x="4571909" y="672438"/>
              <a:ext cx="1272994" cy="1631870"/>
            </a:xfrm>
            <a:custGeom>
              <a:avLst/>
              <a:gdLst/>
              <a:ahLst/>
              <a:cxnLst/>
              <a:rect l="l" t="t" r="r" b="b"/>
              <a:pathLst>
                <a:path w="1272994" h="1631870">
                  <a:moveTo>
                    <a:pt x="0" y="0"/>
                  </a:moveTo>
                  <a:lnTo>
                    <a:pt x="1272994" y="0"/>
                  </a:lnTo>
                  <a:lnTo>
                    <a:pt x="1272994" y="1631870"/>
                  </a:lnTo>
                  <a:lnTo>
                    <a:pt x="0" y="16318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xmlns="" id="{FBE396BD-9224-926A-AAA9-1843F0B4F839}"/>
                </a:ext>
              </a:extLst>
            </p:cNvPr>
            <p:cNvSpPr/>
            <p:nvPr/>
          </p:nvSpPr>
          <p:spPr>
            <a:xfrm>
              <a:off x="6783011" y="-87697"/>
              <a:ext cx="1104738" cy="1416180"/>
            </a:xfrm>
            <a:custGeom>
              <a:avLst/>
              <a:gdLst/>
              <a:ahLst/>
              <a:cxnLst/>
              <a:rect l="l" t="t" r="r" b="b"/>
              <a:pathLst>
                <a:path w="1104738" h="1416180">
                  <a:moveTo>
                    <a:pt x="0" y="0"/>
                  </a:moveTo>
                  <a:lnTo>
                    <a:pt x="1104738" y="0"/>
                  </a:lnTo>
                  <a:lnTo>
                    <a:pt x="1104738" y="1416180"/>
                  </a:lnTo>
                  <a:lnTo>
                    <a:pt x="0" y="141618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xmlns="" id="{612D250C-EE7E-F593-5D2B-B8D35C539AD4}"/>
                </a:ext>
              </a:extLst>
            </p:cNvPr>
            <p:cNvSpPr/>
            <p:nvPr/>
          </p:nvSpPr>
          <p:spPr>
            <a:xfrm>
              <a:off x="2783004" y="986267"/>
              <a:ext cx="783369" cy="1004213"/>
            </a:xfrm>
            <a:custGeom>
              <a:avLst/>
              <a:gdLst/>
              <a:ahLst/>
              <a:cxnLst/>
              <a:rect l="l" t="t" r="r" b="b"/>
              <a:pathLst>
                <a:path w="783369" h="1004213">
                  <a:moveTo>
                    <a:pt x="0" y="0"/>
                  </a:moveTo>
                  <a:lnTo>
                    <a:pt x="783369" y="0"/>
                  </a:lnTo>
                  <a:lnTo>
                    <a:pt x="783369" y="1004212"/>
                  </a:lnTo>
                  <a:lnTo>
                    <a:pt x="0" y="10042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xmlns="" id="{A8109250-F825-A329-278B-4B6DD5FC4D55}"/>
                </a:ext>
              </a:extLst>
            </p:cNvPr>
            <p:cNvSpPr/>
            <p:nvPr/>
          </p:nvSpPr>
          <p:spPr>
            <a:xfrm>
              <a:off x="-468714" y="-984403"/>
              <a:ext cx="8493927" cy="2424770"/>
            </a:xfrm>
            <a:custGeom>
              <a:avLst/>
              <a:gdLst/>
              <a:ahLst/>
              <a:cxnLst/>
              <a:rect l="l" t="t" r="r" b="b"/>
              <a:pathLst>
                <a:path w="8493927" h="2424770">
                  <a:moveTo>
                    <a:pt x="0" y="0"/>
                  </a:moveTo>
                  <a:lnTo>
                    <a:pt x="8493926" y="0"/>
                  </a:lnTo>
                  <a:lnTo>
                    <a:pt x="8493926" y="2424770"/>
                  </a:lnTo>
                  <a:lnTo>
                    <a:pt x="0" y="24247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xmlns="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xmlns="" id="{00A9E694-BA6E-5567-F9DC-96920485D720}"/>
                </a:ext>
              </a:extLst>
            </p:cNvPr>
            <p:cNvSpPr/>
            <p:nvPr/>
          </p:nvSpPr>
          <p:spPr>
            <a:xfrm rot="20320440">
              <a:off x="4097295" y="8794928"/>
              <a:ext cx="5582465" cy="4200805"/>
            </a:xfrm>
            <a:custGeom>
              <a:avLst/>
              <a:gdLst/>
              <a:ahLst/>
              <a:cxnLst/>
              <a:rect l="l" t="t" r="r" b="b"/>
              <a:pathLst>
                <a:path w="5582465" h="4200805">
                  <a:moveTo>
                    <a:pt x="0" y="0"/>
                  </a:moveTo>
                  <a:lnTo>
                    <a:pt x="5582466" y="0"/>
                  </a:lnTo>
                  <a:lnTo>
                    <a:pt x="5582466" y="4200805"/>
                  </a:lnTo>
                  <a:lnTo>
                    <a:pt x="0" y="42008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xmlns="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xmlns="" id="{D5677103-13EF-4703-FA66-A8FC3A2CDD61}"/>
                </a:ext>
              </a:extLst>
            </p:cNvPr>
            <p:cNvSpPr/>
            <p:nvPr/>
          </p:nvSpPr>
          <p:spPr>
            <a:xfrm rot="1693410">
              <a:off x="-2056495" y="8815736"/>
              <a:ext cx="4751329" cy="3884211"/>
            </a:xfrm>
            <a:custGeom>
              <a:avLst/>
              <a:gdLst/>
              <a:ahLst/>
              <a:cxnLst/>
              <a:rect l="l" t="t" r="r" b="b"/>
              <a:pathLst>
                <a:path w="4751329" h="3884211">
                  <a:moveTo>
                    <a:pt x="0" y="0"/>
                  </a:moveTo>
                  <a:lnTo>
                    <a:pt x="4751329" y="0"/>
                  </a:lnTo>
                  <a:lnTo>
                    <a:pt x="4751329" y="3884211"/>
                  </a:lnTo>
                  <a:lnTo>
                    <a:pt x="0" y="38842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xmlns="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xmlns="" id="{9D8D3E5E-C6E5-184C-8FCF-A66AFB93A53B}"/>
                </a:ext>
              </a:extLst>
            </p:cNvPr>
            <p:cNvSpPr/>
            <p:nvPr/>
          </p:nvSpPr>
          <p:spPr>
            <a:xfrm>
              <a:off x="1604873" y="8680866"/>
              <a:ext cx="4350253" cy="3518267"/>
            </a:xfrm>
            <a:custGeom>
              <a:avLst/>
              <a:gdLst/>
              <a:ahLst/>
              <a:cxnLst/>
              <a:rect l="l" t="t" r="r" b="b"/>
              <a:pathLst>
                <a:path w="4350253" h="3518267">
                  <a:moveTo>
                    <a:pt x="0" y="0"/>
                  </a:moveTo>
                  <a:lnTo>
                    <a:pt x="4350254" y="0"/>
                  </a:lnTo>
                  <a:lnTo>
                    <a:pt x="4350254" y="3518268"/>
                  </a:lnTo>
                  <a:lnTo>
                    <a:pt x="0" y="35182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xmlns="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Christmas border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68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Christmas border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5403</dc:creator>
  <cp:lastModifiedBy>faisal</cp:lastModifiedBy>
  <cp:revision>4</cp:revision>
  <dcterms:created xsi:type="dcterms:W3CDTF">2023-07-24T13:48:49Z</dcterms:created>
  <dcterms:modified xsi:type="dcterms:W3CDTF">2025-12-22T15:39:20Z</dcterms:modified>
</cp:coreProperties>
</file>