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7556500" cy="10693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368" userDrawn="1">
          <p15:clr>
            <a:srgbClr val="A4A3A4"/>
          </p15:clr>
        </p15:guide>
        <p15:guide id="2" pos="23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D35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>
        <p:scale>
          <a:sx n="33" d="100"/>
          <a:sy n="33" d="100"/>
        </p:scale>
        <p:origin x="-2676" y="-564"/>
      </p:cViewPr>
      <p:guideLst>
        <p:guide orient="horz" pos="3368"/>
        <p:guide pos="23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738" y="1750055"/>
            <a:ext cx="6423025" cy="3722887"/>
          </a:xfrm>
        </p:spPr>
        <p:txBody>
          <a:bodyPr anchor="b"/>
          <a:lstStyle>
            <a:lvl1pPr algn="ctr">
              <a:defRPr sz="495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563" y="5616511"/>
            <a:ext cx="5667375" cy="2581762"/>
          </a:xfrm>
        </p:spPr>
        <p:txBody>
          <a:bodyPr/>
          <a:lstStyle>
            <a:lvl1pPr marL="0" indent="0" algn="ctr">
              <a:buNone/>
              <a:defRPr sz="1983"/>
            </a:lvl1pPr>
            <a:lvl2pPr marL="377830" indent="0" algn="ctr">
              <a:buNone/>
              <a:defRPr sz="1653"/>
            </a:lvl2pPr>
            <a:lvl3pPr marL="755660" indent="0" algn="ctr">
              <a:buNone/>
              <a:defRPr sz="1488"/>
            </a:lvl3pPr>
            <a:lvl4pPr marL="1133490" indent="0" algn="ctr">
              <a:buNone/>
              <a:defRPr sz="1322"/>
            </a:lvl4pPr>
            <a:lvl5pPr marL="1511320" indent="0" algn="ctr">
              <a:buNone/>
              <a:defRPr sz="1322"/>
            </a:lvl5pPr>
            <a:lvl6pPr marL="1889150" indent="0" algn="ctr">
              <a:buNone/>
              <a:defRPr sz="1322"/>
            </a:lvl6pPr>
            <a:lvl7pPr marL="2266980" indent="0" algn="ctr">
              <a:buNone/>
              <a:defRPr sz="1322"/>
            </a:lvl7pPr>
            <a:lvl8pPr marL="2644811" indent="0" algn="ctr">
              <a:buNone/>
              <a:defRPr sz="1322"/>
            </a:lvl8pPr>
            <a:lvl9pPr marL="3022641" indent="0" algn="ctr">
              <a:buNone/>
              <a:defRPr sz="1322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FD654-6A26-4B00-9C0A-5A39BAD6BD13}" type="datetimeFigureOut">
              <a:rPr lang="en-US" smtClean="0"/>
              <a:t>12/22/2025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61E69-9134-4CFA-99AB-653A5E6CA7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6563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FD654-6A26-4B00-9C0A-5A39BAD6BD13}" type="datetimeFigureOut">
              <a:rPr lang="en-US" smtClean="0"/>
              <a:t>12/22/2025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61E69-9134-4CFA-99AB-653A5E6CA7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9177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7621" y="569325"/>
            <a:ext cx="1629370" cy="90621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510" y="569325"/>
            <a:ext cx="4793655" cy="90621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FD654-6A26-4B00-9C0A-5A39BAD6BD13}" type="datetimeFigureOut">
              <a:rPr lang="en-US" smtClean="0"/>
              <a:t>12/22/2025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61E69-9134-4CFA-99AB-653A5E6CA7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7435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FD654-6A26-4B00-9C0A-5A39BAD6BD13}" type="datetimeFigureOut">
              <a:rPr lang="en-US" smtClean="0"/>
              <a:t>12/22/2025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61E69-9134-4CFA-99AB-653A5E6CA7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7946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574" y="2665927"/>
            <a:ext cx="6517481" cy="4448157"/>
          </a:xfrm>
        </p:spPr>
        <p:txBody>
          <a:bodyPr anchor="b"/>
          <a:lstStyle>
            <a:lvl1pPr>
              <a:defRPr sz="495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574" y="7156165"/>
            <a:ext cx="6517481" cy="2339180"/>
          </a:xfrm>
        </p:spPr>
        <p:txBody>
          <a:bodyPr/>
          <a:lstStyle>
            <a:lvl1pPr marL="0" indent="0">
              <a:buNone/>
              <a:defRPr sz="1983">
                <a:solidFill>
                  <a:schemeClr val="tx1"/>
                </a:solidFill>
              </a:defRPr>
            </a:lvl1pPr>
            <a:lvl2pPr marL="377830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660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490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4pPr>
            <a:lvl5pPr marL="1511320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5pPr>
            <a:lvl6pPr marL="1889150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6pPr>
            <a:lvl7pPr marL="2266980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7pPr>
            <a:lvl8pPr marL="2644811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8pPr>
            <a:lvl9pPr marL="3022641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FD654-6A26-4B00-9C0A-5A39BAD6BD13}" type="datetimeFigureOut">
              <a:rPr lang="en-US" smtClean="0"/>
              <a:t>12/22/2025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61E69-9134-4CFA-99AB-653A5E6CA7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878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509" y="2846623"/>
            <a:ext cx="3211513" cy="678486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5478" y="2846623"/>
            <a:ext cx="3211513" cy="678486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FD654-6A26-4B00-9C0A-5A39BAD6BD13}" type="datetimeFigureOut">
              <a:rPr lang="en-US" smtClean="0"/>
              <a:t>12/22/2025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61E69-9134-4CFA-99AB-653A5E6CA7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9946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494" y="569327"/>
            <a:ext cx="6517481" cy="206689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495" y="2621369"/>
            <a:ext cx="3196753" cy="1284692"/>
          </a:xfrm>
        </p:spPr>
        <p:txBody>
          <a:bodyPr anchor="b"/>
          <a:lstStyle>
            <a:lvl1pPr marL="0" indent="0">
              <a:buNone/>
              <a:defRPr sz="1983" b="1"/>
            </a:lvl1pPr>
            <a:lvl2pPr marL="377830" indent="0">
              <a:buNone/>
              <a:defRPr sz="1653" b="1"/>
            </a:lvl2pPr>
            <a:lvl3pPr marL="755660" indent="0">
              <a:buNone/>
              <a:defRPr sz="1488" b="1"/>
            </a:lvl3pPr>
            <a:lvl4pPr marL="1133490" indent="0">
              <a:buNone/>
              <a:defRPr sz="1322" b="1"/>
            </a:lvl4pPr>
            <a:lvl5pPr marL="1511320" indent="0">
              <a:buNone/>
              <a:defRPr sz="1322" b="1"/>
            </a:lvl5pPr>
            <a:lvl6pPr marL="1889150" indent="0">
              <a:buNone/>
              <a:defRPr sz="1322" b="1"/>
            </a:lvl6pPr>
            <a:lvl7pPr marL="2266980" indent="0">
              <a:buNone/>
              <a:defRPr sz="1322" b="1"/>
            </a:lvl7pPr>
            <a:lvl8pPr marL="2644811" indent="0">
              <a:buNone/>
              <a:defRPr sz="1322" b="1"/>
            </a:lvl8pPr>
            <a:lvl9pPr marL="3022641" indent="0">
              <a:buNone/>
              <a:defRPr sz="1322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495" y="3906061"/>
            <a:ext cx="3196753" cy="57452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5478" y="2621369"/>
            <a:ext cx="3212497" cy="1284692"/>
          </a:xfrm>
        </p:spPr>
        <p:txBody>
          <a:bodyPr anchor="b"/>
          <a:lstStyle>
            <a:lvl1pPr marL="0" indent="0">
              <a:buNone/>
              <a:defRPr sz="1983" b="1"/>
            </a:lvl1pPr>
            <a:lvl2pPr marL="377830" indent="0">
              <a:buNone/>
              <a:defRPr sz="1653" b="1"/>
            </a:lvl2pPr>
            <a:lvl3pPr marL="755660" indent="0">
              <a:buNone/>
              <a:defRPr sz="1488" b="1"/>
            </a:lvl3pPr>
            <a:lvl4pPr marL="1133490" indent="0">
              <a:buNone/>
              <a:defRPr sz="1322" b="1"/>
            </a:lvl4pPr>
            <a:lvl5pPr marL="1511320" indent="0">
              <a:buNone/>
              <a:defRPr sz="1322" b="1"/>
            </a:lvl5pPr>
            <a:lvl6pPr marL="1889150" indent="0">
              <a:buNone/>
              <a:defRPr sz="1322" b="1"/>
            </a:lvl6pPr>
            <a:lvl7pPr marL="2266980" indent="0">
              <a:buNone/>
              <a:defRPr sz="1322" b="1"/>
            </a:lvl7pPr>
            <a:lvl8pPr marL="2644811" indent="0">
              <a:buNone/>
              <a:defRPr sz="1322" b="1"/>
            </a:lvl8pPr>
            <a:lvl9pPr marL="3022641" indent="0">
              <a:buNone/>
              <a:defRPr sz="1322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5478" y="3906061"/>
            <a:ext cx="3212497" cy="57452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FD654-6A26-4B00-9C0A-5A39BAD6BD13}" type="datetimeFigureOut">
              <a:rPr lang="en-US" smtClean="0"/>
              <a:t>12/22/2025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61E69-9134-4CFA-99AB-653A5E6CA7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4368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FD654-6A26-4B00-9C0A-5A39BAD6BD13}" type="datetimeFigureOut">
              <a:rPr lang="en-US" smtClean="0"/>
              <a:t>12/22/2025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61E69-9134-4CFA-99AB-653A5E6CA7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8491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FD654-6A26-4B00-9C0A-5A39BAD6BD13}" type="datetimeFigureOut">
              <a:rPr lang="en-US" smtClean="0"/>
              <a:t>12/22/2025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61E69-9134-4CFA-99AB-653A5E6CA7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2138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494" y="712893"/>
            <a:ext cx="2437168" cy="2495127"/>
          </a:xfrm>
        </p:spPr>
        <p:txBody>
          <a:bodyPr anchor="b"/>
          <a:lstStyle>
            <a:lvl1pPr>
              <a:defRPr sz="264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2497" y="1539654"/>
            <a:ext cx="3825478" cy="7599245"/>
          </a:xfrm>
        </p:spPr>
        <p:txBody>
          <a:bodyPr/>
          <a:lstStyle>
            <a:lvl1pPr>
              <a:defRPr sz="2644"/>
            </a:lvl1pPr>
            <a:lvl2pPr>
              <a:defRPr sz="2314"/>
            </a:lvl2pPr>
            <a:lvl3pPr>
              <a:defRPr sz="1983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494" y="3208020"/>
            <a:ext cx="2437168" cy="5943254"/>
          </a:xfrm>
        </p:spPr>
        <p:txBody>
          <a:bodyPr/>
          <a:lstStyle>
            <a:lvl1pPr marL="0" indent="0">
              <a:buNone/>
              <a:defRPr sz="1322"/>
            </a:lvl1pPr>
            <a:lvl2pPr marL="377830" indent="0">
              <a:buNone/>
              <a:defRPr sz="1157"/>
            </a:lvl2pPr>
            <a:lvl3pPr marL="755660" indent="0">
              <a:buNone/>
              <a:defRPr sz="992"/>
            </a:lvl3pPr>
            <a:lvl4pPr marL="1133490" indent="0">
              <a:buNone/>
              <a:defRPr sz="826"/>
            </a:lvl4pPr>
            <a:lvl5pPr marL="1511320" indent="0">
              <a:buNone/>
              <a:defRPr sz="826"/>
            </a:lvl5pPr>
            <a:lvl6pPr marL="1889150" indent="0">
              <a:buNone/>
              <a:defRPr sz="826"/>
            </a:lvl6pPr>
            <a:lvl7pPr marL="2266980" indent="0">
              <a:buNone/>
              <a:defRPr sz="826"/>
            </a:lvl7pPr>
            <a:lvl8pPr marL="2644811" indent="0">
              <a:buNone/>
              <a:defRPr sz="826"/>
            </a:lvl8pPr>
            <a:lvl9pPr marL="3022641" indent="0">
              <a:buNone/>
              <a:defRPr sz="826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FD654-6A26-4B00-9C0A-5A39BAD6BD13}" type="datetimeFigureOut">
              <a:rPr lang="en-US" smtClean="0"/>
              <a:t>12/22/2025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61E69-9134-4CFA-99AB-653A5E6CA7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7603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494" y="712893"/>
            <a:ext cx="2437168" cy="2495127"/>
          </a:xfrm>
        </p:spPr>
        <p:txBody>
          <a:bodyPr anchor="b"/>
          <a:lstStyle>
            <a:lvl1pPr>
              <a:defRPr sz="264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2497" y="1539654"/>
            <a:ext cx="3825478" cy="7599245"/>
          </a:xfrm>
        </p:spPr>
        <p:txBody>
          <a:bodyPr anchor="t"/>
          <a:lstStyle>
            <a:lvl1pPr marL="0" indent="0">
              <a:buNone/>
              <a:defRPr sz="2644"/>
            </a:lvl1pPr>
            <a:lvl2pPr marL="377830" indent="0">
              <a:buNone/>
              <a:defRPr sz="2314"/>
            </a:lvl2pPr>
            <a:lvl3pPr marL="755660" indent="0">
              <a:buNone/>
              <a:defRPr sz="1983"/>
            </a:lvl3pPr>
            <a:lvl4pPr marL="1133490" indent="0">
              <a:buNone/>
              <a:defRPr sz="1653"/>
            </a:lvl4pPr>
            <a:lvl5pPr marL="1511320" indent="0">
              <a:buNone/>
              <a:defRPr sz="1653"/>
            </a:lvl5pPr>
            <a:lvl6pPr marL="1889150" indent="0">
              <a:buNone/>
              <a:defRPr sz="1653"/>
            </a:lvl6pPr>
            <a:lvl7pPr marL="2266980" indent="0">
              <a:buNone/>
              <a:defRPr sz="1653"/>
            </a:lvl7pPr>
            <a:lvl8pPr marL="2644811" indent="0">
              <a:buNone/>
              <a:defRPr sz="1653"/>
            </a:lvl8pPr>
            <a:lvl9pPr marL="3022641" indent="0">
              <a:buNone/>
              <a:defRPr sz="1653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494" y="3208020"/>
            <a:ext cx="2437168" cy="5943254"/>
          </a:xfrm>
        </p:spPr>
        <p:txBody>
          <a:bodyPr/>
          <a:lstStyle>
            <a:lvl1pPr marL="0" indent="0">
              <a:buNone/>
              <a:defRPr sz="1322"/>
            </a:lvl1pPr>
            <a:lvl2pPr marL="377830" indent="0">
              <a:buNone/>
              <a:defRPr sz="1157"/>
            </a:lvl2pPr>
            <a:lvl3pPr marL="755660" indent="0">
              <a:buNone/>
              <a:defRPr sz="992"/>
            </a:lvl3pPr>
            <a:lvl4pPr marL="1133490" indent="0">
              <a:buNone/>
              <a:defRPr sz="826"/>
            </a:lvl4pPr>
            <a:lvl5pPr marL="1511320" indent="0">
              <a:buNone/>
              <a:defRPr sz="826"/>
            </a:lvl5pPr>
            <a:lvl6pPr marL="1889150" indent="0">
              <a:buNone/>
              <a:defRPr sz="826"/>
            </a:lvl6pPr>
            <a:lvl7pPr marL="2266980" indent="0">
              <a:buNone/>
              <a:defRPr sz="826"/>
            </a:lvl7pPr>
            <a:lvl8pPr marL="2644811" indent="0">
              <a:buNone/>
              <a:defRPr sz="826"/>
            </a:lvl8pPr>
            <a:lvl9pPr marL="3022641" indent="0">
              <a:buNone/>
              <a:defRPr sz="826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FD654-6A26-4B00-9C0A-5A39BAD6BD13}" type="datetimeFigureOut">
              <a:rPr lang="en-US" smtClean="0"/>
              <a:t>12/22/2025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61E69-9134-4CFA-99AB-653A5E6CA7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0481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510" y="569327"/>
            <a:ext cx="6517481" cy="20668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510" y="2846623"/>
            <a:ext cx="6517481" cy="67848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509" y="9911200"/>
            <a:ext cx="1700213" cy="5693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FFD654-6A26-4B00-9C0A-5A39BAD6BD13}" type="datetimeFigureOut">
              <a:rPr lang="en-US" smtClean="0"/>
              <a:t>12/22/2025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3091" y="9911200"/>
            <a:ext cx="2550319" cy="5693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6778" y="9911200"/>
            <a:ext cx="1700213" cy="5693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361E69-9134-4CFA-99AB-653A5E6CA7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4118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55660" rtl="0" eaLnBrk="1" latinLnBrk="0" hangingPunct="1">
        <a:lnSpc>
          <a:spcPct val="90000"/>
        </a:lnSpc>
        <a:spcBef>
          <a:spcPct val="0"/>
        </a:spcBef>
        <a:buNone/>
        <a:defRPr sz="363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15" indent="-188915" algn="l" defTabSz="755660" rtl="0" eaLnBrk="1" latinLnBrk="0" hangingPunct="1">
        <a:lnSpc>
          <a:spcPct val="90000"/>
        </a:lnSpc>
        <a:spcBef>
          <a:spcPts val="826"/>
        </a:spcBef>
        <a:buFont typeface="Arial" panose="020B0604020202020204" pitchFamily="34" charset="0"/>
        <a:buChar char="•"/>
        <a:defRPr sz="2314" kern="1200">
          <a:solidFill>
            <a:schemeClr val="tx1"/>
          </a:solidFill>
          <a:latin typeface="+mn-lt"/>
          <a:ea typeface="+mn-ea"/>
          <a:cs typeface="+mn-cs"/>
        </a:defRPr>
      </a:lvl1pPr>
      <a:lvl2pPr marL="566745" indent="-188915" algn="l" defTabSz="75566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3" kern="1200">
          <a:solidFill>
            <a:schemeClr val="tx1"/>
          </a:solidFill>
          <a:latin typeface="+mn-lt"/>
          <a:ea typeface="+mn-ea"/>
          <a:cs typeface="+mn-cs"/>
        </a:defRPr>
      </a:lvl2pPr>
      <a:lvl3pPr marL="944575" indent="-188915" algn="l" defTabSz="75566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405" indent="-188915" algn="l" defTabSz="75566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235" indent="-188915" algn="l" defTabSz="75566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065" indent="-188915" algn="l" defTabSz="75566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5896" indent="-188915" algn="l" defTabSz="75566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3726" indent="-188915" algn="l" defTabSz="75566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1556" indent="-188915" algn="l" defTabSz="75566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660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830" algn="l" defTabSz="755660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660" algn="l" defTabSz="755660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490" algn="l" defTabSz="755660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320" algn="l" defTabSz="755660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150" algn="l" defTabSz="755660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6980" algn="l" defTabSz="755660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4811" algn="l" defTabSz="755660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2641" algn="l" defTabSz="755660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6.png"/><Relationship Id="rId17" Type="http://schemas.openxmlformats.org/officeDocument/2006/relationships/image" Target="../media/image16.svg"/><Relationship Id="rId2" Type="http://schemas.openxmlformats.org/officeDocument/2006/relationships/image" Target="../media/image1.png"/><Relationship Id="rId16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image" Target="../media/image8.svg"/><Relationship Id="rId1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D35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>
            <a:extLst>
              <a:ext uri="{FF2B5EF4-FFF2-40B4-BE49-F238E27FC236}">
                <a16:creationId xmlns:a16="http://schemas.microsoft.com/office/drawing/2014/main" xmlns="" id="{E57ADD63-142C-8BC7-8A65-9F5417AFEFD1}"/>
              </a:ext>
            </a:extLst>
          </p:cNvPr>
          <p:cNvSpPr/>
          <p:nvPr/>
        </p:nvSpPr>
        <p:spPr>
          <a:xfrm>
            <a:off x="375165" y="371661"/>
            <a:ext cx="6809670" cy="9919879"/>
          </a:xfrm>
          <a:custGeom>
            <a:avLst/>
            <a:gdLst/>
            <a:ahLst/>
            <a:cxnLst/>
            <a:rect l="l" t="t" r="r" b="b"/>
            <a:pathLst>
              <a:path w="3439039" h="5009766">
                <a:moveTo>
                  <a:pt x="3314579" y="5009766"/>
                </a:moveTo>
                <a:lnTo>
                  <a:pt x="124460" y="5009766"/>
                </a:lnTo>
                <a:cubicBezTo>
                  <a:pt x="55880" y="5009766"/>
                  <a:pt x="0" y="4953886"/>
                  <a:pt x="0" y="4885306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3314579" y="0"/>
                </a:lnTo>
                <a:cubicBezTo>
                  <a:pt x="3383159" y="0"/>
                  <a:pt x="3439039" y="55880"/>
                  <a:pt x="3439039" y="124460"/>
                </a:cubicBezTo>
                <a:lnTo>
                  <a:pt x="3439039" y="4885306"/>
                </a:lnTo>
                <a:cubicBezTo>
                  <a:pt x="3439039" y="4953886"/>
                  <a:pt x="3383159" y="5009766"/>
                  <a:pt x="3314579" y="5009766"/>
                </a:cubicBezTo>
                <a:close/>
              </a:path>
            </a:pathLst>
          </a:custGeom>
          <a:solidFill>
            <a:srgbClr val="F7F1E5"/>
          </a:solidFill>
        </p:spPr>
        <p:txBody>
          <a:bodyPr/>
          <a:lstStyle/>
          <a:p>
            <a:endParaRPr lang="en-US"/>
          </a:p>
        </p:txBody>
      </p:sp>
      <p:grpSp>
        <p:nvGrpSpPr>
          <p:cNvPr id="4" name="Graphics">
            <a:extLst>
              <a:ext uri="{FF2B5EF4-FFF2-40B4-BE49-F238E27FC236}">
                <a16:creationId xmlns:a16="http://schemas.microsoft.com/office/drawing/2014/main" xmlns="" id="{7D0CF744-EAD5-FCE0-F3E4-0E18B3C4DFAE}"/>
              </a:ext>
            </a:extLst>
          </p:cNvPr>
          <p:cNvGrpSpPr/>
          <p:nvPr/>
        </p:nvGrpSpPr>
        <p:grpSpPr>
          <a:xfrm>
            <a:off x="-733063" y="-1109079"/>
            <a:ext cx="9027840" cy="11415019"/>
            <a:chOff x="-733063" y="-1109079"/>
            <a:chExt cx="9027840" cy="11415019"/>
          </a:xfrm>
        </p:grpSpPr>
        <p:sp>
          <p:nvSpPr>
            <p:cNvPr id="6" name="Freeform 4">
              <a:extLst>
                <a:ext uri="{FF2B5EF4-FFF2-40B4-BE49-F238E27FC236}">
                  <a16:creationId xmlns:a16="http://schemas.microsoft.com/office/drawing/2014/main" xmlns="" id="{01D80FE1-05D0-BF42-D85C-4BF6F5E6B520}"/>
                </a:ext>
              </a:extLst>
            </p:cNvPr>
            <p:cNvSpPr/>
            <p:nvPr/>
          </p:nvSpPr>
          <p:spPr>
            <a:xfrm rot="-2834250">
              <a:off x="1849788" y="9461192"/>
              <a:ext cx="721450" cy="609333"/>
            </a:xfrm>
            <a:custGeom>
              <a:avLst/>
              <a:gdLst/>
              <a:ahLst/>
              <a:cxnLst/>
              <a:rect l="l" t="t" r="r" b="b"/>
              <a:pathLst>
                <a:path w="721450" h="609333">
                  <a:moveTo>
                    <a:pt x="0" y="0"/>
                  </a:moveTo>
                  <a:lnTo>
                    <a:pt x="721450" y="0"/>
                  </a:lnTo>
                  <a:lnTo>
                    <a:pt x="721450" y="609333"/>
                  </a:lnTo>
                  <a:lnTo>
                    <a:pt x="0" y="6093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5">
              <a:extLst>
                <a:ext uri="{FF2B5EF4-FFF2-40B4-BE49-F238E27FC236}">
                  <a16:creationId xmlns:a16="http://schemas.microsoft.com/office/drawing/2014/main" xmlns="" id="{BCA92FF0-9ADC-A72E-A74D-6A50B2F634DD}"/>
                </a:ext>
              </a:extLst>
            </p:cNvPr>
            <p:cNvSpPr/>
            <p:nvPr/>
          </p:nvSpPr>
          <p:spPr>
            <a:xfrm rot="5400000">
              <a:off x="3185934" y="9021099"/>
              <a:ext cx="1188132" cy="1381549"/>
            </a:xfrm>
            <a:custGeom>
              <a:avLst/>
              <a:gdLst/>
              <a:ahLst/>
              <a:cxnLst/>
              <a:rect l="l" t="t" r="r" b="b"/>
              <a:pathLst>
                <a:path w="1188132" h="1381549">
                  <a:moveTo>
                    <a:pt x="0" y="0"/>
                  </a:moveTo>
                  <a:lnTo>
                    <a:pt x="1188132" y="0"/>
                  </a:lnTo>
                  <a:lnTo>
                    <a:pt x="1188132" y="1381549"/>
                  </a:lnTo>
                  <a:lnTo>
                    <a:pt x="0" y="138154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xmlns="" id="{CE5B0087-B58A-237B-7A7A-85CA0BB3F314}"/>
                </a:ext>
              </a:extLst>
            </p:cNvPr>
            <p:cNvSpPr/>
            <p:nvPr/>
          </p:nvSpPr>
          <p:spPr>
            <a:xfrm rot="6122146">
              <a:off x="4429412" y="9367523"/>
              <a:ext cx="439517" cy="688702"/>
            </a:xfrm>
            <a:custGeom>
              <a:avLst/>
              <a:gdLst/>
              <a:ahLst/>
              <a:cxnLst/>
              <a:rect l="l" t="t" r="r" b="b"/>
              <a:pathLst>
                <a:path w="439517" h="688702">
                  <a:moveTo>
                    <a:pt x="0" y="0"/>
                  </a:moveTo>
                  <a:lnTo>
                    <a:pt x="439517" y="0"/>
                  </a:lnTo>
                  <a:lnTo>
                    <a:pt x="439517" y="688701"/>
                  </a:lnTo>
                  <a:lnTo>
                    <a:pt x="0" y="68870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xmlns="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xmlns="" id="{895D7F84-0734-28DB-F8E5-A33B01054C54}"/>
                </a:ext>
              </a:extLst>
            </p:cNvPr>
            <p:cNvSpPr/>
            <p:nvPr/>
          </p:nvSpPr>
          <p:spPr>
            <a:xfrm rot="4775302" flipV="1">
              <a:off x="2719871" y="9432259"/>
              <a:ext cx="439517" cy="688702"/>
            </a:xfrm>
            <a:custGeom>
              <a:avLst/>
              <a:gdLst/>
              <a:ahLst/>
              <a:cxnLst/>
              <a:rect l="l" t="t" r="r" b="b"/>
              <a:pathLst>
                <a:path w="439517" h="688702">
                  <a:moveTo>
                    <a:pt x="0" y="688702"/>
                  </a:moveTo>
                  <a:lnTo>
                    <a:pt x="439517" y="688702"/>
                  </a:lnTo>
                  <a:lnTo>
                    <a:pt x="439517" y="0"/>
                  </a:lnTo>
                  <a:lnTo>
                    <a:pt x="0" y="0"/>
                  </a:lnTo>
                  <a:lnTo>
                    <a:pt x="0" y="688702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xmlns="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xmlns="" id="{B97E1C58-5D44-5955-B1EE-FFF6EEA28F85}"/>
                </a:ext>
              </a:extLst>
            </p:cNvPr>
            <p:cNvSpPr/>
            <p:nvPr/>
          </p:nvSpPr>
          <p:spPr>
            <a:xfrm>
              <a:off x="4945783" y="9442048"/>
              <a:ext cx="721450" cy="609333"/>
            </a:xfrm>
            <a:custGeom>
              <a:avLst/>
              <a:gdLst/>
              <a:ahLst/>
              <a:cxnLst/>
              <a:rect l="l" t="t" r="r" b="b"/>
              <a:pathLst>
                <a:path w="721450" h="609333">
                  <a:moveTo>
                    <a:pt x="0" y="0"/>
                  </a:moveTo>
                  <a:lnTo>
                    <a:pt x="721450" y="0"/>
                  </a:lnTo>
                  <a:lnTo>
                    <a:pt x="721450" y="609333"/>
                  </a:lnTo>
                  <a:lnTo>
                    <a:pt x="0" y="6093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xmlns="" id="{5E2B110A-8928-D568-6C2C-13C336B603BB}"/>
                </a:ext>
              </a:extLst>
            </p:cNvPr>
            <p:cNvSpPr/>
            <p:nvPr/>
          </p:nvSpPr>
          <p:spPr>
            <a:xfrm rot="-4973846">
              <a:off x="5668662" y="9449980"/>
              <a:ext cx="439517" cy="688702"/>
            </a:xfrm>
            <a:custGeom>
              <a:avLst/>
              <a:gdLst/>
              <a:ahLst/>
              <a:cxnLst/>
              <a:rect l="l" t="t" r="r" b="b"/>
              <a:pathLst>
                <a:path w="439517" h="688702">
                  <a:moveTo>
                    <a:pt x="0" y="0"/>
                  </a:moveTo>
                  <a:lnTo>
                    <a:pt x="439517" y="0"/>
                  </a:lnTo>
                  <a:lnTo>
                    <a:pt x="439517" y="688702"/>
                  </a:lnTo>
                  <a:lnTo>
                    <a:pt x="0" y="68870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xmlns="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xmlns="" id="{2CD9DEF1-7B57-77D3-6A59-8B17A60F6CAE}"/>
                </a:ext>
              </a:extLst>
            </p:cNvPr>
            <p:cNvSpPr/>
            <p:nvPr/>
          </p:nvSpPr>
          <p:spPr>
            <a:xfrm rot="-2700000">
              <a:off x="6042903" y="9507444"/>
              <a:ext cx="721450" cy="609333"/>
            </a:xfrm>
            <a:custGeom>
              <a:avLst/>
              <a:gdLst/>
              <a:ahLst/>
              <a:cxnLst/>
              <a:rect l="l" t="t" r="r" b="b"/>
              <a:pathLst>
                <a:path w="721450" h="609333">
                  <a:moveTo>
                    <a:pt x="0" y="0"/>
                  </a:moveTo>
                  <a:lnTo>
                    <a:pt x="721449" y="0"/>
                  </a:lnTo>
                  <a:lnTo>
                    <a:pt x="721449" y="609333"/>
                  </a:lnTo>
                  <a:lnTo>
                    <a:pt x="0" y="6093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xmlns="" id="{8D3AC913-4F8C-B4BE-ECE4-505B7E382557}"/>
                </a:ext>
              </a:extLst>
            </p:cNvPr>
            <p:cNvSpPr/>
            <p:nvPr/>
          </p:nvSpPr>
          <p:spPr>
            <a:xfrm rot="-5593105" flipV="1">
              <a:off x="1466524" y="9421507"/>
              <a:ext cx="439517" cy="688702"/>
            </a:xfrm>
            <a:custGeom>
              <a:avLst/>
              <a:gdLst/>
              <a:ahLst/>
              <a:cxnLst/>
              <a:rect l="l" t="t" r="r" b="b"/>
              <a:pathLst>
                <a:path w="439517" h="688702">
                  <a:moveTo>
                    <a:pt x="0" y="688702"/>
                  </a:moveTo>
                  <a:lnTo>
                    <a:pt x="439517" y="688702"/>
                  </a:lnTo>
                  <a:lnTo>
                    <a:pt x="439517" y="0"/>
                  </a:lnTo>
                  <a:lnTo>
                    <a:pt x="0" y="0"/>
                  </a:lnTo>
                  <a:lnTo>
                    <a:pt x="0" y="688702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xmlns="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xmlns="" id="{EF74A50B-915B-4145-31B1-4F12ADF38838}"/>
                </a:ext>
              </a:extLst>
            </p:cNvPr>
            <p:cNvSpPr/>
            <p:nvPr/>
          </p:nvSpPr>
          <p:spPr>
            <a:xfrm rot="-200484">
              <a:off x="725759" y="9433723"/>
              <a:ext cx="721450" cy="609333"/>
            </a:xfrm>
            <a:custGeom>
              <a:avLst/>
              <a:gdLst/>
              <a:ahLst/>
              <a:cxnLst/>
              <a:rect l="l" t="t" r="r" b="b"/>
              <a:pathLst>
                <a:path w="721450" h="609333">
                  <a:moveTo>
                    <a:pt x="0" y="0"/>
                  </a:moveTo>
                  <a:lnTo>
                    <a:pt x="721450" y="0"/>
                  </a:lnTo>
                  <a:lnTo>
                    <a:pt x="721450" y="609332"/>
                  </a:lnTo>
                  <a:lnTo>
                    <a:pt x="0" y="6093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xmlns="" id="{F387FBF3-B9B7-3BCD-A116-6F384D099541}"/>
                </a:ext>
              </a:extLst>
            </p:cNvPr>
            <p:cNvSpPr/>
            <p:nvPr/>
          </p:nvSpPr>
          <p:spPr>
            <a:xfrm rot="12063737" flipH="1">
              <a:off x="4775245" y="-1109079"/>
              <a:ext cx="3519532" cy="3302564"/>
            </a:xfrm>
            <a:custGeom>
              <a:avLst/>
              <a:gdLst/>
              <a:ahLst/>
              <a:cxnLst/>
              <a:rect l="l" t="t" r="r" b="b"/>
              <a:pathLst>
                <a:path w="4692709" h="4403419">
                  <a:moveTo>
                    <a:pt x="4692710" y="0"/>
                  </a:moveTo>
                  <a:lnTo>
                    <a:pt x="0" y="0"/>
                  </a:lnTo>
                  <a:lnTo>
                    <a:pt x="0" y="4403420"/>
                  </a:lnTo>
                  <a:lnTo>
                    <a:pt x="4692710" y="4403420"/>
                  </a:lnTo>
                  <a:lnTo>
                    <a:pt x="469271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xmlns="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xmlns="" id="{BF412A25-B36A-EA3C-280F-0FA4A4079DF0}"/>
                </a:ext>
              </a:extLst>
            </p:cNvPr>
            <p:cNvSpPr/>
            <p:nvPr/>
          </p:nvSpPr>
          <p:spPr>
            <a:xfrm rot="9529765">
              <a:off x="-733063" y="-1109079"/>
              <a:ext cx="3519532" cy="3302564"/>
            </a:xfrm>
            <a:custGeom>
              <a:avLst/>
              <a:gdLst/>
              <a:ahLst/>
              <a:cxnLst/>
              <a:rect l="l" t="t" r="r" b="b"/>
              <a:pathLst>
                <a:path w="4692709" h="4403419">
                  <a:moveTo>
                    <a:pt x="0" y="0"/>
                  </a:moveTo>
                  <a:lnTo>
                    <a:pt x="4692709" y="0"/>
                  </a:lnTo>
                  <a:lnTo>
                    <a:pt x="4692709" y="4403420"/>
                  </a:lnTo>
                  <a:lnTo>
                    <a:pt x="0" y="44034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xmlns="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xmlns="" id="{9268C4E8-DFD4-346E-A5CD-50583931395F}"/>
                </a:ext>
              </a:extLst>
            </p:cNvPr>
            <p:cNvSpPr/>
            <p:nvPr/>
          </p:nvSpPr>
          <p:spPr>
            <a:xfrm>
              <a:off x="1060911" y="621088"/>
              <a:ext cx="570801" cy="1097694"/>
            </a:xfrm>
            <a:custGeom>
              <a:avLst/>
              <a:gdLst/>
              <a:ahLst/>
              <a:cxnLst/>
              <a:rect l="l" t="t" r="r" b="b"/>
              <a:pathLst>
                <a:path w="761068" h="1463592">
                  <a:moveTo>
                    <a:pt x="0" y="0"/>
                  </a:moveTo>
                  <a:lnTo>
                    <a:pt x="761067" y="0"/>
                  </a:lnTo>
                  <a:lnTo>
                    <a:pt x="761067" y="1463592"/>
                  </a:lnTo>
                  <a:lnTo>
                    <a:pt x="0" y="14635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xmlns="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xmlns="" id="{D395B28A-3322-D195-7970-C8C8A78BA73A}"/>
                </a:ext>
              </a:extLst>
            </p:cNvPr>
            <p:cNvSpPr/>
            <p:nvPr/>
          </p:nvSpPr>
          <p:spPr>
            <a:xfrm flipH="1">
              <a:off x="323670" y="850565"/>
              <a:ext cx="708666" cy="838207"/>
            </a:xfrm>
            <a:custGeom>
              <a:avLst/>
              <a:gdLst/>
              <a:ahLst/>
              <a:cxnLst/>
              <a:rect l="l" t="t" r="r" b="b"/>
              <a:pathLst>
                <a:path w="944888" h="1117609">
                  <a:moveTo>
                    <a:pt x="944888" y="0"/>
                  </a:moveTo>
                  <a:lnTo>
                    <a:pt x="0" y="0"/>
                  </a:lnTo>
                  <a:lnTo>
                    <a:pt x="0" y="1117609"/>
                  </a:lnTo>
                  <a:lnTo>
                    <a:pt x="944888" y="1117609"/>
                  </a:lnTo>
                  <a:lnTo>
                    <a:pt x="944888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xmlns="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xmlns="" id="{A02110B5-ED20-795E-5E38-77CB808FBB6B}"/>
                </a:ext>
              </a:extLst>
            </p:cNvPr>
            <p:cNvSpPr/>
            <p:nvPr/>
          </p:nvSpPr>
          <p:spPr>
            <a:xfrm>
              <a:off x="1859367" y="417600"/>
              <a:ext cx="737331" cy="927991"/>
            </a:xfrm>
            <a:custGeom>
              <a:avLst/>
              <a:gdLst/>
              <a:ahLst/>
              <a:cxnLst/>
              <a:rect l="l" t="t" r="r" b="b"/>
              <a:pathLst>
                <a:path w="983108" h="1237321">
                  <a:moveTo>
                    <a:pt x="0" y="0"/>
                  </a:moveTo>
                  <a:lnTo>
                    <a:pt x="983108" y="0"/>
                  </a:lnTo>
                  <a:lnTo>
                    <a:pt x="983108" y="1237321"/>
                  </a:lnTo>
                  <a:lnTo>
                    <a:pt x="0" y="123732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xmlns="" r:embed="rId1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xmlns="" id="{A097FC26-8B47-C602-0804-84FA6161BC06}"/>
                </a:ext>
              </a:extLst>
            </p:cNvPr>
            <p:cNvSpPr/>
            <p:nvPr/>
          </p:nvSpPr>
          <p:spPr>
            <a:xfrm flipH="1">
              <a:off x="4963303" y="417600"/>
              <a:ext cx="737331" cy="927991"/>
            </a:xfrm>
            <a:custGeom>
              <a:avLst/>
              <a:gdLst/>
              <a:ahLst/>
              <a:cxnLst/>
              <a:rect l="l" t="t" r="r" b="b"/>
              <a:pathLst>
                <a:path w="983108" h="1237321">
                  <a:moveTo>
                    <a:pt x="983108" y="0"/>
                  </a:moveTo>
                  <a:lnTo>
                    <a:pt x="0" y="0"/>
                  </a:lnTo>
                  <a:lnTo>
                    <a:pt x="0" y="1237321"/>
                  </a:lnTo>
                  <a:lnTo>
                    <a:pt x="983108" y="1237321"/>
                  </a:lnTo>
                  <a:lnTo>
                    <a:pt x="983108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xmlns="" r:embed="rId1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xmlns="" id="{F48B2C54-AFA6-3193-DD08-2A81C7F303CD}"/>
                </a:ext>
              </a:extLst>
            </p:cNvPr>
            <p:cNvSpPr/>
            <p:nvPr/>
          </p:nvSpPr>
          <p:spPr>
            <a:xfrm flipH="1">
              <a:off x="5934886" y="621088"/>
              <a:ext cx="570801" cy="1097694"/>
            </a:xfrm>
            <a:custGeom>
              <a:avLst/>
              <a:gdLst/>
              <a:ahLst/>
              <a:cxnLst/>
              <a:rect l="l" t="t" r="r" b="b"/>
              <a:pathLst>
                <a:path w="761068" h="1463592">
                  <a:moveTo>
                    <a:pt x="761068" y="0"/>
                  </a:moveTo>
                  <a:lnTo>
                    <a:pt x="0" y="0"/>
                  </a:lnTo>
                  <a:lnTo>
                    <a:pt x="0" y="1463592"/>
                  </a:lnTo>
                  <a:lnTo>
                    <a:pt x="761068" y="1463592"/>
                  </a:lnTo>
                  <a:lnTo>
                    <a:pt x="761068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xmlns="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xmlns="" id="{1BA612B0-6E03-46BC-D0E1-F8C368D1923B}"/>
                </a:ext>
              </a:extLst>
            </p:cNvPr>
            <p:cNvSpPr/>
            <p:nvPr/>
          </p:nvSpPr>
          <p:spPr>
            <a:xfrm>
              <a:off x="6534262" y="850565"/>
              <a:ext cx="708666" cy="838207"/>
            </a:xfrm>
            <a:custGeom>
              <a:avLst/>
              <a:gdLst/>
              <a:ahLst/>
              <a:cxnLst/>
              <a:rect l="l" t="t" r="r" b="b"/>
              <a:pathLst>
                <a:path w="944888" h="1117609">
                  <a:moveTo>
                    <a:pt x="0" y="0"/>
                  </a:moveTo>
                  <a:lnTo>
                    <a:pt x="944888" y="0"/>
                  </a:lnTo>
                  <a:lnTo>
                    <a:pt x="944888" y="1117609"/>
                  </a:lnTo>
                  <a:lnTo>
                    <a:pt x="0" y="111760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xmlns="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xmlns="" id="{647C568D-0655-ED2B-E8E4-A855CD0B1C71}"/>
                </a:ext>
              </a:extLst>
            </p:cNvPr>
            <p:cNvSpPr/>
            <p:nvPr/>
          </p:nvSpPr>
          <p:spPr>
            <a:xfrm>
              <a:off x="2120035" y="169999"/>
              <a:ext cx="3024000" cy="3097568"/>
            </a:xfrm>
            <a:custGeom>
              <a:avLst/>
              <a:gdLst/>
              <a:ahLst/>
              <a:cxnLst/>
              <a:rect l="l" t="t" r="r" b="b"/>
              <a:pathLst>
                <a:path w="4032000" h="4130090">
                  <a:moveTo>
                    <a:pt x="0" y="0"/>
                  </a:moveTo>
                  <a:lnTo>
                    <a:pt x="4032000" y="0"/>
                  </a:lnTo>
                  <a:lnTo>
                    <a:pt x="4032000" y="4130090"/>
                  </a:lnTo>
                  <a:lnTo>
                    <a:pt x="0" y="413009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extLst>
                  <a:ext uri="{96DAC541-7B7A-43D3-8B79-37D633B846F1}">
                    <asvg:svgBlip xmlns:asvg="http://schemas.microsoft.com/office/drawing/2016/SVG/main" xmlns="" r:embed="rId1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5733686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2</TotalTime>
  <Words>0</Words>
  <Application>Microsoft Office PowerPoint</Application>
  <PresentationFormat>Custom</PresentationFormat>
  <Paragraphs>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5403</dc:creator>
  <cp:lastModifiedBy>faisal</cp:lastModifiedBy>
  <cp:revision>3</cp:revision>
  <dcterms:created xsi:type="dcterms:W3CDTF">2023-07-24T13:48:49Z</dcterms:created>
  <dcterms:modified xsi:type="dcterms:W3CDTF">2025-12-22T15:58:59Z</dcterms:modified>
</cp:coreProperties>
</file>